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10D18E-ED74-4762-953B-EDBB78871D61}">
  <a:tblStyle styleId="{D210D18E-ED74-4762-953B-EDBB78871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1ecd6a3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1ecd6a3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c7a0e1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c7a0e1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ffd8c0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4ffd8c0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1ecd6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1ecd6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31ecd6a3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31ecd6a3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ffd8c09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ffd8c0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185e89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185e89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5185e89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5185e89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5c7a0e1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5c7a0e1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ffd8c09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4ffd8c0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5cd589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5cd589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3d4cc79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3d4cc79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5cd5890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45cd5890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5cd5890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45cd5890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5cd5890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45cd5890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b2a919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b2a91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4ffd8c0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4ffd8c0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ffd8c0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4ffd8c0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ffd8c0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4ffd8c0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irebase.google.com/docs/firestore/manage-data/transactions#kotlin+ktx" TargetMode="External"/><Relationship Id="rId4" Type="http://schemas.openxmlformats.org/officeDocument/2006/relationships/hyperlink" Target="https://firebase.google.com/docs/firestore/transaction-data-contenti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Disculpen profes,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hicimos el TP.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Integraciones</a:t>
            </a:r>
            <a:endParaRPr/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824075" y="1260900"/>
            <a:ext cx="3388200" cy="3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Google Ads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AdMob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Google Marketing Platform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Play Store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Data Studio</a:t>
            </a:r>
            <a:endParaRPr sz="1800"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5055700" y="1316000"/>
            <a:ext cx="33882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Big Query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Slack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PagerDuty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72" y="1316000"/>
            <a:ext cx="432450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64" y="2077088"/>
            <a:ext cx="432450" cy="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38" y="2904250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05" y="3748187"/>
            <a:ext cx="405381" cy="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562" y="4593175"/>
            <a:ext cx="405375" cy="4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6763" y="978625"/>
            <a:ext cx="1098476" cy="10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9788" y="2077086"/>
            <a:ext cx="432450" cy="43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9776" y="2912850"/>
            <a:ext cx="405375" cy="4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18963" y="3626525"/>
            <a:ext cx="55410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resuelve esta base de datos?</a:t>
            </a:r>
            <a:endParaRPr sz="2000"/>
          </a:p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779550" y="2048025"/>
            <a:ext cx="76881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Desarrollo fácil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Analítica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Poder de crecimiento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Monetización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Rapidez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Agilidad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¿Cumple con los principios ACID?</a:t>
            </a:r>
            <a:endParaRPr sz="2000"/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29450" y="1796775"/>
            <a:ext cx="76881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Atomicidad: Las transacciones nunca aplican escrituras de forma parcial. Todas las escrituras se ejecutan al final de una transacción correcta.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Consistencia: Ninguna transacción dejará la base de datos en un estado inconsistente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Aislamiento: Las consultas y lecturas dentro de una transacción no ven los resultados de escrituras anteriores dentro de esa transacción ya que tiene una serialización estricta.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Durable: Se replica de forma sincrónica en todas las regiones.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3"/>
              </a:rPr>
              <a:t>https://firebase.google.com/docs/firestore/manage-data/transactions#kotlin+ktx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https://firebase.google.com/docs/firestore/transaction-data-contention</a:t>
            </a:r>
            <a:endParaRPr sz="800"/>
          </a:p>
        </p:txBody>
      </p:sp>
      <p:sp>
        <p:nvSpPr>
          <p:cNvPr id="171" name="Google Shape;171;p24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Principios ACID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Optimistic </a:t>
            </a: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Concurrency</a:t>
            </a: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Control</a:t>
            </a:r>
            <a:endParaRPr sz="2000"/>
          </a:p>
        </p:txBody>
      </p:sp>
      <p:sp>
        <p:nvSpPr>
          <p:cNvPr id="177" name="Google Shape;177;p25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Principios ACID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1389350" y="2157875"/>
            <a:ext cx="6784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1"/>
                </a:solidFill>
              </a:rPr>
              <a:t>Las transacciones nunca aplican escrituras parcialmente. Todas las escrituras se ejecutan al final de una transacción exitosa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Buenas prácticas al utilizar transacciones</a:t>
            </a:r>
            <a:endParaRPr sz="2000"/>
          </a:p>
        </p:txBody>
      </p:sp>
      <p:sp>
        <p:nvSpPr>
          <p:cNvPr id="184" name="Google Shape;184;p26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Principios ACID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1153050" y="2261375"/>
            <a:ext cx="68379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Las operaciones de lectura deben venir antes que las operaciones de escritura.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Las funciones de transacción no deben modificar directamente el estado de la aplicación. Esto significa que se deben usar callbacks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Deben ser lo mas atómicas posible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Teorema de CAP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50" y="289300"/>
            <a:ext cx="4998251" cy="49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¿En qué parte se posiciona?</a:t>
            </a:r>
            <a:endParaRPr sz="2000"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779550" y="2048025"/>
            <a:ext cx="76881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Firebase al ser una base de datos NoSQL, particiona la información en diferentes nodos y la replican de tal forma que logran ser tolerantes al particionado. Esto significa que tienen que renunciar a garantizar consistencia o a tener una alta disponibilidad.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Al igual que mongoDB, Firebase se quedan con CP (Consistencia y Tolerancia de partición).</a:t>
            </a:r>
            <a:endParaRPr sz="800"/>
          </a:p>
        </p:txBody>
      </p:sp>
      <p:sp>
        <p:nvSpPr>
          <p:cNvPr id="198" name="Google Shape;198;p28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Teorema de CAP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Teorema de CAP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450" y="289300"/>
            <a:ext cx="4998251" cy="4961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9"/>
          <p:cNvCxnSpPr/>
          <p:nvPr/>
        </p:nvCxnSpPr>
        <p:spPr>
          <a:xfrm flipH="1">
            <a:off x="5000925" y="2033150"/>
            <a:ext cx="9915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525" y="1479300"/>
            <a:ext cx="553825" cy="7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ctrTitle"/>
          </p:nvPr>
        </p:nvSpPr>
        <p:spPr>
          <a:xfrm>
            <a:off x="729450" y="1322450"/>
            <a:ext cx="7688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¿Por qué Firebase en vez de bases de datos SQL?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0" y="0"/>
            <a:ext cx="543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Comparación con Bases de datos SQL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3" name="Google Shape;213;p30"/>
          <p:cNvGraphicFramePr/>
          <p:nvPr/>
        </p:nvGraphicFramePr>
        <p:xfrm>
          <a:off x="954000" y="24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{D210D18E-ED74-4762-953B-EDBB78871D61}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Esquema dinamico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Esquema rígido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Escala horizontalmente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Escala verticalmente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Basado en documentos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Basado en tablas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Alta escalabilidad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Escalabilidad limitada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Baja latencia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Alta latencia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Bajo costo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Alto costo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30"/>
          <p:cNvSpPr txBox="1"/>
          <p:nvPr/>
        </p:nvSpPr>
        <p:spPr>
          <a:xfrm>
            <a:off x="954000" y="2091500"/>
            <a:ext cx="3618000" cy="4002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Firestore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4573500" y="2091500"/>
            <a:ext cx="3618000" cy="4002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0" y="0"/>
            <a:ext cx="543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Comparación con MongoDB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1" name="Google Shape;221;p31"/>
          <p:cNvGraphicFramePr/>
          <p:nvPr/>
        </p:nvGraphicFramePr>
        <p:xfrm>
          <a:off x="904050" y="199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{D210D18E-ED74-4762-953B-EDBB78871D61}</a:tableStyleId>
              </a:tblPr>
              <a:tblGrid>
                <a:gridCol w="1321525"/>
                <a:gridCol w="2669800"/>
                <a:gridCol w="3247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Firestore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MongoDB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Rendimiento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Firestore no proporciona un alto rendimiento como MongoDB.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MongoDB proporciona un alto rendimiento con aplicaciones de alto tráfico.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Aplicaciones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Ideal para aplicaciones de baja escala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Ideal para aplicaciones de gran escala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Integración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Fácil integración en tiempo real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Lleva más trabajo y tiempo hacer una integración en tiempo real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Autenticación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Fácil integración del mecanismo de autenticación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La autenticación no está habilitada por defecto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Desarrollo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</a:t>
                      </a:r>
                      <a:r>
                        <a:rPr lang="es" sz="1100"/>
                        <a:t>iene funciones integradas para un rápido desarrollo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No cuenta con este tipo de funciones</a:t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22" name="Google Shape;222;p31"/>
          <p:cNvCxnSpPr/>
          <p:nvPr/>
        </p:nvCxnSpPr>
        <p:spPr>
          <a:xfrm>
            <a:off x="916700" y="2017100"/>
            <a:ext cx="1294800" cy="3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/>
        </p:nvSpPr>
        <p:spPr>
          <a:xfrm>
            <a:off x="834675" y="1232775"/>
            <a:ext cx="694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diferencia hay entre Firebase y MongoDB?</a:t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50" y="648250"/>
            <a:ext cx="5827375" cy="3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ctrTitle"/>
          </p:nvPr>
        </p:nvSpPr>
        <p:spPr>
          <a:xfrm>
            <a:off x="3695400" y="1358125"/>
            <a:ext cx="17532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¿Preguntas?</a:t>
            </a:r>
            <a:endParaRPr sz="2000"/>
          </a:p>
        </p:txBody>
      </p:sp>
      <p:sp>
        <p:nvSpPr>
          <p:cNvPr id="229" name="Google Shape;229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50" y="1985750"/>
            <a:ext cx="3889588" cy="2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4294967295" type="title"/>
          </p:nvPr>
        </p:nvSpPr>
        <p:spPr>
          <a:xfrm>
            <a:off x="169000" y="104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Bueno, ahora si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425" y="1706625"/>
            <a:ext cx="309576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729450" y="1322450"/>
            <a:ext cx="76881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Firebase</a:t>
            </a:r>
            <a:endParaRPr sz="3500"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665375" y="2152775"/>
            <a:ext cx="7688100" cy="25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Introducción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Historia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Ventajas principales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Herramientas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Casos de uso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Integraciones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Principios ACID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Teorema de CAP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Comparación con Bases de datos SQL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Comparación con mongoDB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es firebase?</a:t>
            </a:r>
            <a:endParaRPr sz="2000"/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779550" y="2048025"/>
            <a:ext cx="68892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Firebase </a:t>
            </a:r>
            <a:r>
              <a:rPr lang="es"/>
              <a:t>es una plataforma en la nube para el desarrollo de aplicaciones web y móvil. Está disponible para distintas plataformas </a:t>
            </a:r>
            <a:r>
              <a:rPr lang="es"/>
              <a:t>(iOS, Android y web)</a:t>
            </a:r>
            <a:r>
              <a:rPr lang="es"/>
              <a:t>, con lo que es más rápido trabajar en el desarrollo.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utiliza para facilitar el desarrollo de aplicaciones web o móviles de una forma efectiva, rápida y sencilla.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¿Cómo surgió?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779550" y="2048025"/>
            <a:ext cx="68466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empieza con Envolve,  un SDK de chat.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se termina usando para pasar paquetes de información en diferentes aplicaciones.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base de esto,  surgió  Firebase Realtime Database, un proyecto separado de Envolve.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Historia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¿Qué pasó después?</a:t>
            </a:r>
            <a:endParaRPr sz="2000"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779550" y="2048025"/>
            <a:ext cx="67467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Mayo de 2011: Firebase consiguió recaudar 1.1 millones de dólares.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Junio de </a:t>
            </a:r>
            <a:r>
              <a:rPr lang="es"/>
              <a:t>2013: Firebase cerró una nueva ronda de financiación, alcanzando los 5.6 millones de dolares.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Principios de 2014:  Se lanza Firebase Hosting y Firebase Authentication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Octubre de 2014: Firebase es comprado por Google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Historia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¿Cuales son sus ventajas principales?</a:t>
            </a:r>
            <a:endParaRPr sz="2000"/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779550" y="2048025"/>
            <a:ext cx="66255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Sincronización en tiempo real para datos JSON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Colaboración entre dispositivos con facilidad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Permite la creación de aplicaciones sin servidores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Está optimizada para el uso sin conexión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Cuenta con seguridad sólida basada en usuarios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Base de datos en la nube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Servicio de backup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Ventajas principales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727950" y="5541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Desarrollo                           Calidad                              Negocio</a:t>
            </a:r>
            <a:endParaRPr sz="2000"/>
          </a:p>
        </p:txBody>
      </p:sp>
      <p:sp>
        <p:nvSpPr>
          <p:cNvPr id="137" name="Google Shape;137;p21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Herramientas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00" y="1293900"/>
            <a:ext cx="1842627" cy="38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150" y="1293900"/>
            <a:ext cx="2150575" cy="17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775" y="1287449"/>
            <a:ext cx="1842625" cy="38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000" y="1216450"/>
            <a:ext cx="1871350" cy="7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